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9799300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" d="100"/>
          <a:sy n="30" d="100"/>
        </p:scale>
        <p:origin x="223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4713405"/>
            <a:ext cx="16829405" cy="10026815"/>
          </a:xfrm>
        </p:spPr>
        <p:txBody>
          <a:bodyPr anchor="b"/>
          <a:lstStyle>
            <a:lvl1pPr algn="ctr">
              <a:defRPr sz="1299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15126892"/>
            <a:ext cx="14849475" cy="6953434"/>
          </a:xfrm>
        </p:spPr>
        <p:txBody>
          <a:bodyPr/>
          <a:lstStyle>
            <a:lvl1pPr marL="0" indent="0" algn="ctr">
              <a:buNone/>
              <a:defRPr sz="5197"/>
            </a:lvl1pPr>
            <a:lvl2pPr marL="989975" indent="0" algn="ctr">
              <a:buNone/>
              <a:defRPr sz="4331"/>
            </a:lvl2pPr>
            <a:lvl3pPr marL="1979950" indent="0" algn="ctr">
              <a:buNone/>
              <a:defRPr sz="3898"/>
            </a:lvl3pPr>
            <a:lvl4pPr marL="2969925" indent="0" algn="ctr">
              <a:buNone/>
              <a:defRPr sz="3464"/>
            </a:lvl4pPr>
            <a:lvl5pPr marL="3959901" indent="0" algn="ctr">
              <a:buNone/>
              <a:defRPr sz="3464"/>
            </a:lvl5pPr>
            <a:lvl6pPr marL="4949876" indent="0" algn="ctr">
              <a:buNone/>
              <a:defRPr sz="3464"/>
            </a:lvl6pPr>
            <a:lvl7pPr marL="5939851" indent="0" algn="ctr">
              <a:buNone/>
              <a:defRPr sz="3464"/>
            </a:lvl7pPr>
            <a:lvl8pPr marL="6929826" indent="0" algn="ctr">
              <a:buNone/>
              <a:defRPr sz="3464"/>
            </a:lvl8pPr>
            <a:lvl9pPr marL="7919801" indent="0" algn="ctr">
              <a:buNone/>
              <a:defRPr sz="346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74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5" y="1533356"/>
            <a:ext cx="4269224" cy="2440702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1533356"/>
            <a:ext cx="12560181" cy="2440702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5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65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1" y="7180114"/>
            <a:ext cx="17076896" cy="11980175"/>
          </a:xfrm>
        </p:spPr>
        <p:txBody>
          <a:bodyPr anchor="b"/>
          <a:lstStyle>
            <a:lvl1pPr>
              <a:defRPr sz="1299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1" y="19273626"/>
            <a:ext cx="17076896" cy="6300091"/>
          </a:xfrm>
        </p:spPr>
        <p:txBody>
          <a:bodyPr/>
          <a:lstStyle>
            <a:lvl1pPr marL="0" indent="0">
              <a:buNone/>
              <a:defRPr sz="5197">
                <a:solidFill>
                  <a:schemeClr val="tx1"/>
                </a:solidFill>
              </a:defRPr>
            </a:lvl1pPr>
            <a:lvl2pPr marL="989975" indent="0">
              <a:buNone/>
              <a:defRPr sz="4331">
                <a:solidFill>
                  <a:schemeClr val="tx1">
                    <a:tint val="75000"/>
                  </a:schemeClr>
                </a:solidFill>
              </a:defRPr>
            </a:lvl2pPr>
            <a:lvl3pPr marL="1979950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3pPr>
            <a:lvl4pPr marL="2969925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4pPr>
            <a:lvl5pPr marL="39599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5pPr>
            <a:lvl6pPr marL="494987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6pPr>
            <a:lvl7pPr marL="593985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7pPr>
            <a:lvl8pPr marL="692982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8pPr>
            <a:lvl9pPr marL="79198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45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7666780"/>
            <a:ext cx="8414703" cy="1827360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7666780"/>
            <a:ext cx="8414703" cy="1827360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10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533362"/>
            <a:ext cx="17076896" cy="556675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3" y="7060106"/>
            <a:ext cx="8376031" cy="3460049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3" y="10520155"/>
            <a:ext cx="8376031" cy="154735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7" y="7060106"/>
            <a:ext cx="8417281" cy="3460049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7" y="10520155"/>
            <a:ext cx="8417281" cy="1547356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60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26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44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920028"/>
            <a:ext cx="6385790" cy="6720099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4146734"/>
            <a:ext cx="10023396" cy="20466969"/>
          </a:xfrm>
        </p:spPr>
        <p:txBody>
          <a:bodyPr/>
          <a:lstStyle>
            <a:lvl1pPr>
              <a:defRPr sz="6929"/>
            </a:lvl1pPr>
            <a:lvl2pPr>
              <a:defRPr sz="6063"/>
            </a:lvl2pPr>
            <a:lvl3pPr>
              <a:defRPr sz="5197"/>
            </a:lvl3pPr>
            <a:lvl4pPr>
              <a:defRPr sz="4331"/>
            </a:lvl4pPr>
            <a:lvl5pPr>
              <a:defRPr sz="4331"/>
            </a:lvl5pPr>
            <a:lvl6pPr>
              <a:defRPr sz="4331"/>
            </a:lvl6pPr>
            <a:lvl7pPr>
              <a:defRPr sz="4331"/>
            </a:lvl7pPr>
            <a:lvl8pPr>
              <a:defRPr sz="4331"/>
            </a:lvl8pPr>
            <a:lvl9pPr>
              <a:defRPr sz="4331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8640127"/>
            <a:ext cx="6385790" cy="16006905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784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920028"/>
            <a:ext cx="6385790" cy="6720099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4146734"/>
            <a:ext cx="10023396" cy="20466969"/>
          </a:xfrm>
        </p:spPr>
        <p:txBody>
          <a:bodyPr anchor="t"/>
          <a:lstStyle>
            <a:lvl1pPr marL="0" indent="0">
              <a:buNone/>
              <a:defRPr sz="6929"/>
            </a:lvl1pPr>
            <a:lvl2pPr marL="989975" indent="0">
              <a:buNone/>
              <a:defRPr sz="6063"/>
            </a:lvl2pPr>
            <a:lvl3pPr marL="1979950" indent="0">
              <a:buNone/>
              <a:defRPr sz="5197"/>
            </a:lvl3pPr>
            <a:lvl4pPr marL="2969925" indent="0">
              <a:buNone/>
              <a:defRPr sz="4331"/>
            </a:lvl4pPr>
            <a:lvl5pPr marL="3959901" indent="0">
              <a:buNone/>
              <a:defRPr sz="4331"/>
            </a:lvl5pPr>
            <a:lvl6pPr marL="4949876" indent="0">
              <a:buNone/>
              <a:defRPr sz="4331"/>
            </a:lvl6pPr>
            <a:lvl7pPr marL="5939851" indent="0">
              <a:buNone/>
              <a:defRPr sz="4331"/>
            </a:lvl7pPr>
            <a:lvl8pPr marL="6929826" indent="0">
              <a:buNone/>
              <a:defRPr sz="4331"/>
            </a:lvl8pPr>
            <a:lvl9pPr marL="7919801" indent="0">
              <a:buNone/>
              <a:defRPr sz="4331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8640127"/>
            <a:ext cx="6385790" cy="16006905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50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1533362"/>
            <a:ext cx="17076896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7666780"/>
            <a:ext cx="17076896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26693734"/>
            <a:ext cx="445484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83863-CA23-4546-BB95-E6D5E7E29BA4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26693734"/>
            <a:ext cx="6682264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26693734"/>
            <a:ext cx="4454843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1ECE4-7FF3-4CC9-AC35-2FFF3B8071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22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79950" rtl="0" eaLnBrk="1" latinLnBrk="0" hangingPunct="1">
        <a:lnSpc>
          <a:spcPct val="90000"/>
        </a:lnSpc>
        <a:spcBef>
          <a:spcPct val="0"/>
        </a:spcBef>
        <a:buNone/>
        <a:defRPr sz="95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988" indent="-494988" algn="l" defTabSz="1979950" rtl="0" eaLnBrk="1" latinLnBrk="0" hangingPunct="1">
        <a:lnSpc>
          <a:spcPct val="90000"/>
        </a:lnSpc>
        <a:spcBef>
          <a:spcPts val="2165"/>
        </a:spcBef>
        <a:buFont typeface="Arial" panose="020B0604020202020204" pitchFamily="34" charset="0"/>
        <a:buChar char="•"/>
        <a:defRPr sz="6063" kern="1200">
          <a:solidFill>
            <a:schemeClr val="tx1"/>
          </a:solidFill>
          <a:latin typeface="+mn-lt"/>
          <a:ea typeface="+mn-ea"/>
          <a:cs typeface="+mn-cs"/>
        </a:defRPr>
      </a:lvl1pPr>
      <a:lvl2pPr marL="14849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5197" kern="1200">
          <a:solidFill>
            <a:schemeClr val="tx1"/>
          </a:solidFill>
          <a:latin typeface="+mn-lt"/>
          <a:ea typeface="+mn-ea"/>
          <a:cs typeface="+mn-cs"/>
        </a:defRPr>
      </a:lvl2pPr>
      <a:lvl3pPr marL="247493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4331" kern="1200">
          <a:solidFill>
            <a:schemeClr val="tx1"/>
          </a:solidFill>
          <a:latin typeface="+mn-lt"/>
          <a:ea typeface="+mn-ea"/>
          <a:cs typeface="+mn-cs"/>
        </a:defRPr>
      </a:lvl3pPr>
      <a:lvl4pPr marL="346491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445488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54448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643483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7424814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841478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7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2pPr>
      <a:lvl3pPr marL="197995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296992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39599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494987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593985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692982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79198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9F46D89-B87B-6614-99FE-1DB01086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900000"/>
            <a:ext cx="9000000" cy="900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6F1D3B-A985-4F02-E6AE-0B208AF2C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00" y="900000"/>
            <a:ext cx="9000000" cy="9000000"/>
          </a:xfrm>
          <a:prstGeom prst="rect">
            <a:avLst/>
          </a:prstGeom>
        </p:spPr>
      </p:pic>
      <p:pic>
        <p:nvPicPr>
          <p:cNvPr id="9" name="Image 8" descr="Une image contenant arbre, extérieur, plante, sombre&#10;&#10;Description générée automatiquement">
            <a:extLst>
              <a:ext uri="{FF2B5EF4-FFF2-40B4-BE49-F238E27FC236}">
                <a16:creationId xmlns:a16="http://schemas.microsoft.com/office/drawing/2014/main" id="{5621F85F-480C-8D72-58EE-630F4D219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9901355"/>
            <a:ext cx="9000000" cy="9000000"/>
          </a:xfrm>
          <a:prstGeom prst="rect">
            <a:avLst/>
          </a:prstGeom>
        </p:spPr>
      </p:pic>
      <p:pic>
        <p:nvPicPr>
          <p:cNvPr id="11" name="Image 10" descr="Une image contenant arbre, extérieur, ciel, volant&#10;&#10;Description générée automatiquement">
            <a:extLst>
              <a:ext uri="{FF2B5EF4-FFF2-40B4-BE49-F238E27FC236}">
                <a16:creationId xmlns:a16="http://schemas.microsoft.com/office/drawing/2014/main" id="{BE42B290-5D8E-178E-9F28-C1FD68E87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00" y="9901355"/>
            <a:ext cx="9000000" cy="900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A98239C-B90D-AE47-1128-F9E6DCB5F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18900000"/>
            <a:ext cx="9000000" cy="9000000"/>
          </a:xfrm>
          <a:prstGeom prst="rect">
            <a:avLst/>
          </a:prstGeom>
        </p:spPr>
      </p:pic>
      <p:pic>
        <p:nvPicPr>
          <p:cNvPr id="15" name="Image 14" descr="Une image contenant arbre, sombre, silhouette, forêt&#10;&#10;Description générée automatiquement">
            <a:extLst>
              <a:ext uri="{FF2B5EF4-FFF2-40B4-BE49-F238E27FC236}">
                <a16:creationId xmlns:a16="http://schemas.microsoft.com/office/drawing/2014/main" id="{BAFFEBE3-3443-3626-1030-C799E872E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00" y="18900000"/>
            <a:ext cx="9000000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74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899</TotalTime>
  <Words>0</Words>
  <Application>Microsoft Office PowerPoint</Application>
  <PresentationFormat>Personnalisé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Mulier</dc:creator>
  <cp:lastModifiedBy>Guillaume Mulier</cp:lastModifiedBy>
  <cp:revision>1</cp:revision>
  <dcterms:created xsi:type="dcterms:W3CDTF">2022-12-18T16:34:33Z</dcterms:created>
  <dcterms:modified xsi:type="dcterms:W3CDTF">2022-12-19T07:33:51Z</dcterms:modified>
</cp:coreProperties>
</file>